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12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37.png" ContentType="image/png"/>
  <Override PartName="/ppt/media/image7.png" ContentType="image/png"/>
  <Override PartName="/ppt/media/image2.png" ContentType="image/png"/>
  <Override PartName="/ppt/media/image32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52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C0FBBB-E58B-410E-9BA1-F31503640B1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CC793A-9016-471C-AD8C-4D2E13088C5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2B9196-86AD-45A4-9D03-F2A5446E650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650A04-BE69-47FB-87C3-34A3C26578F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7BAFF4-DD06-4FA6-BA78-A38F3C0B9F2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663E11-64C2-4DCB-81B4-C4DA53D9D45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89BBCB-88D1-43D4-9598-0EB6852A45C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2CF31B-3306-420C-BADD-7BD488E3A88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22089AB-340D-4872-939D-60610A7CEC6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7820E6-9FEC-4880-8181-2DEC1405241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FFFE02-9E39-4386-BBB5-18F6A6E331E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0FC416-5FE0-4909-81D2-BC637DB22BB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360" cy="266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480" cy="266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DA5D10B-19DB-407D-8FAB-253EB527222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480" cy="266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000" cy="51357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600" cy="26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3680" cy="2836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120" cy="202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000" cy="5135760"/>
          </a:xfrm>
          <a:prstGeom prst="rect">
            <a:avLst/>
          </a:prstGeom>
          <a:ln w="0">
            <a:noFill/>
          </a:ln>
        </p:spPr>
      </p:pic>
      <p:sp>
        <p:nvSpPr>
          <p:cNvPr id="238" name="Прямоугольник 5"/>
          <p:cNvSpPr/>
          <p:nvPr/>
        </p:nvSpPr>
        <p:spPr>
          <a:xfrm>
            <a:off x="1640880" y="4588920"/>
            <a:ext cx="2991600" cy="26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39" name="Изображение 40"/>
          <p:cNvSpPr/>
          <p:nvPr/>
        </p:nvSpPr>
        <p:spPr>
          <a:xfrm>
            <a:off x="867240" y="3587040"/>
            <a:ext cx="249480" cy="2494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960" cy="1126080"/>
          </a:xfrm>
          <a:prstGeom prst="rect">
            <a:avLst/>
          </a:prstGeom>
          <a:ln w="0">
            <a:noFill/>
          </a:ln>
        </p:spPr>
      </p:pic>
      <p:sp>
        <p:nvSpPr>
          <p:cNvPr id="241" name=""/>
          <p:cNvSpPr/>
          <p:nvPr/>
        </p:nvSpPr>
        <p:spPr>
          <a:xfrm>
            <a:off x="466200" y="1728360"/>
            <a:ext cx="4732200" cy="101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2024-08-28T10:05:26Z</dcterms:modified>
  <cp:revision>65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